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1"/>
            <a:ext cx="1308489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4529541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850739" y="64800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90530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1781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244140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787783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71437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4911726"/>
            <a:ext cx="1191395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4983088"/>
            <a:ext cx="584825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2"/>
          <p:cNvGrpSpPr/>
          <p:nvPr/>
        </p:nvGrpSpPr>
        <p:grpSpPr>
          <a:xfrm>
            <a:off x="1" y="228600"/>
            <a:ext cx="2138637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9" name="Group 9"/>
          <p:cNvGrpSpPr/>
          <p:nvPr/>
        </p:nvGrpSpPr>
        <p:grpSpPr>
          <a:xfrm>
            <a:off x="20416" y="-786"/>
            <a:ext cx="1767506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2133600"/>
            <a:ext cx="668655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437"/>
            <a:ext cx="859712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809"/>
            <a:ext cx="571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787783"/>
            <a:ext cx="5848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8"/>
            <a:ext cx="7772400" cy="103797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Лекция 1. ВВЕДЕНИЕ. ОСНОВНЫЕ ПОЛОЖЕНИЯ И НАУЧНЫЕ ОСНОВЫ ДИСЦИПЛИНЫ ПАПП.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844824"/>
            <a:ext cx="7272808" cy="3865984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 и задачи курса «Процессы и аппараты пищевых производств»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Классификация основных процессов пищевой технологии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свойства пищевых продуктов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сырья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4440" y="476672"/>
            <a:ext cx="786956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Предмет и задачи курса «Процессы и аппараты пищевых производств»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88840"/>
            <a:ext cx="8229600" cy="3456384"/>
          </a:xfrm>
        </p:spPr>
        <p:txBody>
          <a:bodyPr>
            <a:no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Процесс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это изменение состояния, происходящее в природе, лаборатории, технике, обществе.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Цель исследования работы аппаратов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установить, как должен протекать технологический процесс, чтобы он был экономически и технологически наиболее целесообразным.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0" algn="just">
              <a:spcBef>
                <a:spcPts val="0"/>
              </a:spcBef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725544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Классификация  основных процессов пищевой технологии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412976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Технология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ряд целенаправленных приемов и действий, проводимых с целью превращения исходного сырья в конечный продукт с заданными свойствами.</a:t>
            </a: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Технология подразделяется на: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Механическую</a:t>
            </a:r>
          </a:p>
          <a:p>
            <a:pPr marL="857250" lvl="1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Химическую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692696"/>
            <a:ext cx="8229600" cy="5577483"/>
          </a:xfrm>
        </p:spPr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Машина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устройство, выполняющее механические движения с целью преобразования энергии или материалов. Технологические машины преобразуют форму, свойства и положение обрабатываемого материала.</a:t>
            </a: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47864" y="2420888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Энергетические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717032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47864" y="3284984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Информационные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47864" y="4149080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Технологические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47864" y="5085184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Транспортирующие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72200" y="2204864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Машины-двигатели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72200" y="2996952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Машины-преобразователи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4077072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Ленточные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72200" y="4941168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Трубопроводные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372200" y="5805264"/>
            <a:ext cx="244827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Шнековые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Прямая со стрелкой 15"/>
          <p:cNvCxnSpPr>
            <a:stCxn id="6" idx="3"/>
          </p:cNvCxnSpPr>
          <p:nvPr/>
        </p:nvCxnSpPr>
        <p:spPr>
          <a:xfrm flipV="1">
            <a:off x="2771800" y="2708920"/>
            <a:ext cx="576064" cy="13321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6" idx="3"/>
          </p:cNvCxnSpPr>
          <p:nvPr/>
        </p:nvCxnSpPr>
        <p:spPr>
          <a:xfrm flipV="1">
            <a:off x="2771800" y="3645024"/>
            <a:ext cx="576064" cy="3960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3"/>
          </p:cNvCxnSpPr>
          <p:nvPr/>
        </p:nvCxnSpPr>
        <p:spPr>
          <a:xfrm>
            <a:off x="2771800" y="4041068"/>
            <a:ext cx="576064" cy="4680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6" idx="3"/>
          </p:cNvCxnSpPr>
          <p:nvPr/>
        </p:nvCxnSpPr>
        <p:spPr>
          <a:xfrm>
            <a:off x="2771800" y="4041068"/>
            <a:ext cx="576064" cy="14041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5" idx="3"/>
          </p:cNvCxnSpPr>
          <p:nvPr/>
        </p:nvCxnSpPr>
        <p:spPr>
          <a:xfrm flipV="1">
            <a:off x="5796136" y="2492896"/>
            <a:ext cx="576064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5" idx="3"/>
          </p:cNvCxnSpPr>
          <p:nvPr/>
        </p:nvCxnSpPr>
        <p:spPr>
          <a:xfrm>
            <a:off x="5796136" y="2744924"/>
            <a:ext cx="576064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9" idx="3"/>
          </p:cNvCxnSpPr>
          <p:nvPr/>
        </p:nvCxnSpPr>
        <p:spPr>
          <a:xfrm flipV="1">
            <a:off x="5796136" y="4437112"/>
            <a:ext cx="576064" cy="9721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9" idx="3"/>
          </p:cNvCxnSpPr>
          <p:nvPr/>
        </p:nvCxnSpPr>
        <p:spPr>
          <a:xfrm flipV="1">
            <a:off x="5796136" y="5301208"/>
            <a:ext cx="576064" cy="1080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9" idx="3"/>
          </p:cNvCxnSpPr>
          <p:nvPr/>
        </p:nvCxnSpPr>
        <p:spPr>
          <a:xfrm>
            <a:off x="5796136" y="5409220"/>
            <a:ext cx="576064" cy="756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692696"/>
            <a:ext cx="7632848" cy="475252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группы процессов пищевой технологии: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Гидромеханические процессы</a:t>
            </a: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Теплообменные процессы</a:t>
            </a: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Массообменные (диффузионные) процессы</a:t>
            </a: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Механические процессы</a:t>
            </a: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-457200">
              <a:spcBef>
                <a:spcPts val="0"/>
              </a:spcBef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Химические и биохимические процессы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48680"/>
            <a:ext cx="7653536" cy="79208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Основные свойства пищевых продуктов и сырья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3629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Свойства веществ разделяются на: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Физические (плотность, удельный вес, вязкость, поверхностное натяжение и др.)</a:t>
            </a:r>
          </a:p>
          <a:p>
            <a:pPr marL="457200" indent="-457200">
              <a:buFont typeface="+mj-lt"/>
              <a:buAutoNum type="arabicPeriod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Теплофизические (удельная теплоемкость, теплопроводность,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температуропроводность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tf00001235</Template>
  <TotalTime>110</TotalTime>
  <Words>124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Wisp</vt:lpstr>
      <vt:lpstr>Лекция 1. ВВЕДЕНИЕ. ОСНОВНЫЕ ПОЛОЖЕНИЯ И НАУЧНЫЕ ОСНОВЫ ДИСЦИПЛИНЫ ПАПП.</vt:lpstr>
      <vt:lpstr>1. Предмет и задачи курса «Процессы и аппараты пищевых производств»</vt:lpstr>
      <vt:lpstr>2. Классификация  основных процессов пищевой технологии</vt:lpstr>
      <vt:lpstr>Презентация PowerPoint</vt:lpstr>
      <vt:lpstr>Презентация PowerPoint</vt:lpstr>
      <vt:lpstr>3. Основные свойства пищевых продуктов и сырья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ВВЕДЕНИЕ. ОСНОВНЫЕ ПОЛОЖЕНИЯ И НАУЧНЫЕ ОСНОВЫ ДИСЦИПЛИНЫ ПАПП.</dc:title>
  <dc:creator>Админ</dc:creator>
  <cp:lastModifiedBy>Админ</cp:lastModifiedBy>
  <cp:revision>16</cp:revision>
  <dcterms:created xsi:type="dcterms:W3CDTF">2018-09-26T07:23:22Z</dcterms:created>
  <dcterms:modified xsi:type="dcterms:W3CDTF">2021-10-18T07:58:57Z</dcterms:modified>
</cp:coreProperties>
</file>